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4" r:id="rId1"/>
  </p:sldMasterIdLst>
  <p:notesMasterIdLst>
    <p:notesMasterId r:id="rId29"/>
  </p:notesMasterIdLst>
  <p:sldIdLst>
    <p:sldId id="1129" r:id="rId2"/>
    <p:sldId id="1151" r:id="rId3"/>
    <p:sldId id="1144" r:id="rId4"/>
    <p:sldId id="1145" r:id="rId5"/>
    <p:sldId id="1150" r:id="rId6"/>
    <p:sldId id="1153" r:id="rId7"/>
    <p:sldId id="1147" r:id="rId8"/>
    <p:sldId id="1148" r:id="rId9"/>
    <p:sldId id="1149" r:id="rId10"/>
    <p:sldId id="1146" r:id="rId11"/>
    <p:sldId id="1154" r:id="rId12"/>
    <p:sldId id="1130" r:id="rId13"/>
    <p:sldId id="1131" r:id="rId14"/>
    <p:sldId id="1133" r:id="rId15"/>
    <p:sldId id="1155" r:id="rId16"/>
    <p:sldId id="1134" r:id="rId17"/>
    <p:sldId id="1156" r:id="rId18"/>
    <p:sldId id="1135" r:id="rId19"/>
    <p:sldId id="1136" r:id="rId20"/>
    <p:sldId id="1157" r:id="rId21"/>
    <p:sldId id="1137" r:id="rId22"/>
    <p:sldId id="1138" r:id="rId23"/>
    <p:sldId id="1158" r:id="rId24"/>
    <p:sldId id="1139" r:id="rId25"/>
    <p:sldId id="1159" r:id="rId26"/>
    <p:sldId id="1140" r:id="rId27"/>
    <p:sldId id="1141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Wingdings 2" panose="05020102010507070707" pitchFamily="18" charset="2"/>
      <p:regular r:id="rId42"/>
    </p:embeddedFont>
  </p:embeddedFontLst>
  <p:custDataLst>
    <p:tags r:id="rId4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B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B3494A-E601-4798-AA12-8FB5BEBC3E2A}">
  <a:tblStyle styleId="{6BB3494A-E601-4798-AA12-8FB5BEBC3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4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659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72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42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68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94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08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839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053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87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77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30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video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5663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831687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5505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8310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8375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78836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16297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5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8833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193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39468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3" name="Text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25018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ex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9" name="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0969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gratu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58176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26022"/>
            <a:ext cx="8229600" cy="294311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0" cy="49821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60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2734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6030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4527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blem and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ext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7145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t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Picture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Text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5822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Picture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7246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Text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6412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24"/>
    </p:custDataLst>
    <p:extLst>
      <p:ext uri="{BB962C8B-B14F-4D97-AF65-F5344CB8AC3E}">
        <p14:creationId xmlns:p14="http://schemas.microsoft.com/office/powerpoint/2010/main" val="253057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32" r:id="rId3"/>
    <p:sldLayoutId id="2147483734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7" r:id="rId2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8546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Informatica Data Quality Classifier Model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CD5E38-CDA0-4612-A135-DE7519B7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78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A116FD-0A2A-4573-BD5F-87886C58F1AD}"/>
              </a:ext>
            </a:extLst>
          </p:cNvPr>
          <p:cNvSpPr/>
          <p:nvPr/>
        </p:nvSpPr>
        <p:spPr>
          <a:xfrm>
            <a:off x="4482979" y="290422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32CDA-6803-4D26-AACD-2BD2F1D9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586"/>
            <a:ext cx="9144000" cy="410091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9EA4F70-C5CB-449A-9EEA-1FE4B2E8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" y="11830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0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8546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3 : Open Content Set and Add Classifier Model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00F3684-2FDC-49B3-AA99-872CAFF8F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56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62495" y="769272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 Open Content Set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62495" y="1166638"/>
            <a:ext cx="6852933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Open Content Set  Choose Content   Classifier Models   CLICK  ADD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09CBA-00B3-48C2-B052-A73129CC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796"/>
            <a:ext cx="2525486" cy="3460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EA1C0-76AD-4505-AF5E-E2B874C9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77" y="1734796"/>
            <a:ext cx="1931301" cy="3408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B4C0B4-1B72-4E04-BF0C-6BAD1412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884" y="1734796"/>
            <a:ext cx="3728116" cy="339691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0EE456-8022-409A-89CA-C376C220D74A}"/>
              </a:ext>
            </a:extLst>
          </p:cNvPr>
          <p:cNvSpPr/>
          <p:nvPr/>
        </p:nvSpPr>
        <p:spPr>
          <a:xfrm>
            <a:off x="2573665" y="2835214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FE2543E-64D3-41B8-8DCC-681DBA0C9531}"/>
              </a:ext>
            </a:extLst>
          </p:cNvPr>
          <p:cNvSpPr/>
          <p:nvPr/>
        </p:nvSpPr>
        <p:spPr>
          <a:xfrm>
            <a:off x="5057442" y="2945014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F12EF79-FC38-4EBA-89AA-254F4CFA9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" y="50374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9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126521" y="99544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Add Classifier Model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126521" y="1455850"/>
            <a:ext cx="2223424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Name  Content Set 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Product_Lang_Classifier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DBA10-35F7-4B6B-AE16-1C10E055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9716"/>
            <a:ext cx="2902857" cy="3143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C8942-6C7E-45F7-A80F-7D3228B8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16" y="1999716"/>
            <a:ext cx="2489242" cy="3143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C0A7F5-EC18-44BD-8079-22725BD12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17" y="1947954"/>
            <a:ext cx="3243983" cy="31437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98B25A-937C-46AC-B71D-E74558836E42}"/>
              </a:ext>
            </a:extLst>
          </p:cNvPr>
          <p:cNvSpPr/>
          <p:nvPr/>
        </p:nvSpPr>
        <p:spPr>
          <a:xfrm>
            <a:off x="3124698" y="1455850"/>
            <a:ext cx="1861936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LN  LABEL , PRODUCT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39B41-DD5C-4756-B8D5-C6897F2D33B7}"/>
              </a:ext>
            </a:extLst>
          </p:cNvPr>
          <p:cNvSpPr/>
          <p:nvPr/>
        </p:nvSpPr>
        <p:spPr>
          <a:xfrm>
            <a:off x="6053486" y="1455850"/>
            <a:ext cx="1861936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Click Finish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CAAEB0A-552B-424F-89C7-5210E961A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21" y="11697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247290" y="732372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 Configure Classifier Model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5882128" y="1047338"/>
            <a:ext cx="1861936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MANAGE LABELS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CAE4E-3067-4260-86C3-39EDE275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" y="1623700"/>
            <a:ext cx="5084107" cy="3519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9DC27-C75A-4FCC-B8AD-3B555437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57" y="1623699"/>
            <a:ext cx="3447143" cy="3519799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649A034-08CC-428F-9C6C-C73334EBE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1" y="11708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4 : Save and Compile Classifier Model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87E941C-FB3C-40BA-A9F8-3E786D60E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45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90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126521" y="799252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Classifier Model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126521" y="1142534"/>
            <a:ext cx="1861936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CTRL + S   SAVE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BDE1E-5C6B-4CD4-A0F9-F97DA318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189"/>
            <a:ext cx="9144000" cy="35343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7AF61B-5D25-41D9-81F3-3C8E17D4A54E}"/>
              </a:ext>
            </a:extLst>
          </p:cNvPr>
          <p:cNvSpPr/>
          <p:nvPr/>
        </p:nvSpPr>
        <p:spPr>
          <a:xfrm>
            <a:off x="2493774" y="1142534"/>
            <a:ext cx="3635280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ONCE IT IS SSAVED PRESS COMPILE BUTTON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A131B74-D86C-49FD-9E36-63F0B0E7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" y="104063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8546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5 : Create New Mapping to Test Classifier Model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2356953-C160-4044-8288-8C3BDE4A4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99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433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53949" y="896793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Create New Mapping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53949" y="1409891"/>
            <a:ext cx="3189583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Name :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M_PRODUCT_LANG_cLASSSIFER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A82A3-8BFB-4AA4-AA17-B28EB1D2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" y="1956987"/>
            <a:ext cx="3131936" cy="3087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B7BD9-3D4E-4DC5-9747-5F4B1517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6" y="1956987"/>
            <a:ext cx="5399314" cy="30871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CA2C56-064C-4857-A67C-DD2859A07DBF}"/>
              </a:ext>
            </a:extLst>
          </p:cNvPr>
          <p:cNvSpPr/>
          <p:nvPr/>
        </p:nvSpPr>
        <p:spPr>
          <a:xfrm>
            <a:off x="3832238" y="1239139"/>
            <a:ext cx="5027010" cy="5701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ADD SOURCE  PRODUCT_NAME (READ ) </a:t>
            </a: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ADD TRANSFORMATION  CLASSIFIER </a:t>
            </a: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Move PRODUCT_NAME FIELD FROM SOURCE TO CLASSIFIER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iNPUT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B14D0F9-6C6C-4E05-B2E2-2248EDB6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" y="9491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126521" y="85030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Classifier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126521" y="1189986"/>
            <a:ext cx="1861936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Open Content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0EEA0-67B2-448F-A83E-BB427340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" y="1716685"/>
            <a:ext cx="8874672" cy="3408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353767-25E0-44A4-B7C8-AA0CB5CE93D5}"/>
              </a:ext>
            </a:extLst>
          </p:cNvPr>
          <p:cNvSpPr/>
          <p:nvPr/>
        </p:nvSpPr>
        <p:spPr>
          <a:xfrm>
            <a:off x="2218777" y="1189986"/>
            <a:ext cx="3724420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CLASSSIFER  RIGHT CLICK 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C6ECC-B6D6-435A-B81E-875CD19F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" y="89150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6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1 : Create New Physical Data Object </a:t>
            </a: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 err="1">
                <a:sym typeface="Wingdings" panose="05000000000000000000" pitchFamily="2" charset="2"/>
              </a:rPr>
              <a:t>ProductLang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AA2B93-54D5-4B01-80B8-841F6CAF8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18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6 : Configure Classifier Model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85C7D-CB38-408C-8808-20CAEC4B4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45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06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169250" y="786038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Classifier Transformation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8438" y="1392964"/>
            <a:ext cx="2372948" cy="5270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Create New Strategy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Name : Product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Classisfier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Input   PRODUCT_NAME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03826-8316-446C-82C7-A2C0D284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85173"/>
            <a:ext cx="2300513" cy="3062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CE12F-47CC-49AC-AEAE-7F41FA66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12" y="2085173"/>
            <a:ext cx="2595818" cy="3111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87436-8FA1-4FD3-AE97-7D2A1B561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918" y="2081067"/>
            <a:ext cx="3333081" cy="30624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4828C7-E7D0-4160-A363-C89646FFC8FB}"/>
              </a:ext>
            </a:extLst>
          </p:cNvPr>
          <p:cNvSpPr/>
          <p:nvPr/>
        </p:nvSpPr>
        <p:spPr>
          <a:xfrm>
            <a:off x="2767212" y="1630781"/>
            <a:ext cx="2372948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ADD Operation : Classify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109195-003C-4B05-B4E9-C8DA9793212F}"/>
              </a:ext>
            </a:extLst>
          </p:cNvPr>
          <p:cNvSpPr/>
          <p:nvPr/>
        </p:nvSpPr>
        <p:spPr>
          <a:xfrm>
            <a:off x="5810918" y="1102408"/>
            <a:ext cx="3260322" cy="7324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Name: Classify</a:t>
            </a: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Algorithm : Naïve Byes</a:t>
            </a: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Output 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ClassifierOutput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Classifier Model :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Product_lang_classifier</a:t>
            </a:r>
            <a:endParaRPr lang="en-US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14D22-C82C-4C2A-823B-F7D37444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3" y="7183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0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0" y="1030095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Classifier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0" y="1375707"/>
            <a:ext cx="3109069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Classifier Properties  Strategy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41768-C5D2-4B47-8B0E-6D697FC6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58"/>
            <a:ext cx="9144000" cy="3229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8090E4-8D9F-42DB-8FC4-EE1B8EB49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21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8546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6 : Run Data Viewer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29FDC-8442-4FC4-B979-809B3ED1B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5402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104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247290" y="1060163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RUN DATA VIEWER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BB022-8515-45BE-A093-5E2C6066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060"/>
            <a:ext cx="9144000" cy="3130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CB44D-149A-4A5D-91FA-FD51729B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1" y="10121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6 : Change Algorithm from </a:t>
            </a:r>
            <a:r>
              <a:rPr lang="en-US" b="1" dirty="0" err="1"/>
              <a:t>navie</a:t>
            </a:r>
            <a:r>
              <a:rPr lang="en-US" b="1" dirty="0"/>
              <a:t> bayes </a:t>
            </a:r>
            <a:r>
              <a:rPr lang="en-US" b="1" dirty="0">
                <a:sym typeface="Wingdings" panose="05000000000000000000" pitchFamily="2" charset="2"/>
              </a:rPr>
              <a:t> entropy 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C0C30-8B4D-459F-A9E4-E88406400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915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52DF53-8E88-4024-9BB2-E1AF1EEC4CC6}"/>
              </a:ext>
            </a:extLst>
          </p:cNvPr>
          <p:cNvSpPr/>
          <p:nvPr/>
        </p:nvSpPr>
        <p:spPr>
          <a:xfrm>
            <a:off x="126521" y="1004458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 1  : Classifier </a:t>
            </a:r>
            <a:r>
              <a:rPr lang="en-US" sz="1200" b="1" dirty="0" err="1">
                <a:solidFill>
                  <a:srgbClr val="FF0000"/>
                </a:solidFill>
              </a:rPr>
              <a:t>Tranformation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change Algorithm : Maximum Entropy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126521" y="1324432"/>
            <a:ext cx="1861936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Open Content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1EAF9-1834-4EE0-9346-6F541E54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708"/>
            <a:ext cx="9144000" cy="2980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204DC5-E0B5-41E4-AFC4-B5E659BF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4" y="94209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7255D2-C939-4A39-BD4A-E92FD4FEB614}"/>
              </a:ext>
            </a:extLst>
          </p:cNvPr>
          <p:cNvSpPr/>
          <p:nvPr/>
        </p:nvSpPr>
        <p:spPr>
          <a:xfrm>
            <a:off x="62496" y="1426982"/>
            <a:ext cx="1861936" cy="3994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Open Content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78D45-893D-4738-BB2D-52F7EAB7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441"/>
            <a:ext cx="9144000" cy="2874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0D1C3-B069-4173-BDF5-2B378C83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" y="12685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545396" y="1457838"/>
            <a:ext cx="3802316" cy="4083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2C450-500A-416C-8B41-8E206EDC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92" y="2254302"/>
            <a:ext cx="397192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39A6A-3084-4A82-8E03-3D7EB2EF3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97" y="2055663"/>
            <a:ext cx="3648075" cy="241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245768A-7AD9-4934-9B7F-315192BBC052}"/>
              </a:ext>
            </a:extLst>
          </p:cNvPr>
          <p:cNvSpPr/>
          <p:nvPr/>
        </p:nvSpPr>
        <p:spPr>
          <a:xfrm>
            <a:off x="4690886" y="253041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ADDE86-52E7-44A1-972F-8F2D9319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4" y="140045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138666" y="1179750"/>
            <a:ext cx="8649420" cy="316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Create New Physical Data Objects ,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PRODUCTLANG Delimited = Format, START Import at line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2 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D13F72-D684-45DE-8AB1-092E7C685896}"/>
              </a:ext>
            </a:extLst>
          </p:cNvPr>
          <p:cNvSpPr/>
          <p:nvPr/>
        </p:nvSpPr>
        <p:spPr>
          <a:xfrm>
            <a:off x="3106212" y="2832049"/>
            <a:ext cx="286845" cy="316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5935A-7F25-4E85-BA66-FB57419C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32246"/>
            <a:ext cx="2794000" cy="3511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0AC4-B586-4BC4-A29F-2D3E7B4F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96" y="1632246"/>
            <a:ext cx="2287776" cy="3387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6C06D-3C8A-4A8E-961D-10B772CF0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99" y="1632246"/>
            <a:ext cx="2794000" cy="351125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C512EC6-61DB-4637-999B-FCD09DD675F0}"/>
              </a:ext>
            </a:extLst>
          </p:cNvPr>
          <p:cNvSpPr/>
          <p:nvPr/>
        </p:nvSpPr>
        <p:spPr>
          <a:xfrm>
            <a:off x="6004888" y="2832049"/>
            <a:ext cx="286845" cy="316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06ABD5-643F-494D-91CA-42811FEC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6" y="178126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147213" y="1008834"/>
            <a:ext cx="8649420" cy="316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Create New Physical Data Objects ,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PRODUCTLANG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D13F72-D684-45DE-8AB1-092E7C685896}"/>
              </a:ext>
            </a:extLst>
          </p:cNvPr>
          <p:cNvSpPr/>
          <p:nvPr/>
        </p:nvSpPr>
        <p:spPr>
          <a:xfrm>
            <a:off x="3106212" y="2832048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E2F3E-ADAA-4759-A51B-C7374A23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060"/>
            <a:ext cx="2960914" cy="3639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E5325-22E2-4573-A735-0459FA61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26" y="1504060"/>
            <a:ext cx="4447236" cy="369023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42B87A-B6F4-459D-A199-A32549C1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" y="50741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Task 2 : Create New Physical Data Object </a:t>
            </a:r>
            <a:r>
              <a:rPr lang="en-US" b="1" dirty="0">
                <a:sym typeface="Wingdings" panose="05000000000000000000" pitchFamily="2" charset="2"/>
              </a:rPr>
              <a:t> ProductName</a:t>
            </a:r>
            <a:endParaRPr lang="en-US" b="1" dirty="0"/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121128-23F1-4AD6-819D-6C6CA4051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" y="81129"/>
            <a:ext cx="1905000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6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650800" y="996365"/>
            <a:ext cx="3802316" cy="4083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2C450-500A-416C-8B41-8E206EDC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1" y="1818375"/>
            <a:ext cx="397192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39A6A-3084-4A82-8E03-3D7EB2EF3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377" y="1483095"/>
            <a:ext cx="3648075" cy="241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245768A-7AD9-4934-9B7F-315192BBC052}"/>
              </a:ext>
            </a:extLst>
          </p:cNvPr>
          <p:cNvSpPr/>
          <p:nvPr/>
        </p:nvSpPr>
        <p:spPr>
          <a:xfrm>
            <a:off x="4690886" y="253041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040EDF4-2E9F-4945-B2C6-9EA39AFD0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6" y="135397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07033" y="1154113"/>
            <a:ext cx="8649420" cy="316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Create New Physical Data Objects , 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PRODUCT_NAME.csv Delimited = Format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D13F72-D684-45DE-8AB1-092E7C685896}"/>
              </a:ext>
            </a:extLst>
          </p:cNvPr>
          <p:cNvSpPr/>
          <p:nvPr/>
        </p:nvSpPr>
        <p:spPr>
          <a:xfrm>
            <a:off x="4456040" y="2771449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F05FF-7C39-4B8E-A731-D28D59BB4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250"/>
            <a:ext cx="4285166" cy="341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6758F-D195-4FF9-849E-FC6F1ED3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36" y="1726250"/>
            <a:ext cx="4375009" cy="341725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0C4EFB0-A88C-445F-8235-2F127344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4" y="126852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07033" y="957560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3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Delimiter = Comma  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Double Quotes  , Column Name  PRODUCT_NAME  ,string 100 ,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product_Desc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string 255    Click Finish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A116FD-0A2A-4573-BD5F-87886C58F1AD}"/>
              </a:ext>
            </a:extLst>
          </p:cNvPr>
          <p:cNvSpPr/>
          <p:nvPr/>
        </p:nvSpPr>
        <p:spPr>
          <a:xfrm>
            <a:off x="4482979" y="290422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73F14-B58A-4E3C-A552-8F74F8C9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349"/>
            <a:ext cx="3642628" cy="3270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EE25D-5C21-4EC6-8C13-0E2181C49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209" y="1931349"/>
            <a:ext cx="3742244" cy="317132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45023A-4773-4FB3-BDFA-0FAA355F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5" y="75828"/>
            <a:ext cx="1905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63D64BB-5F60-45A9-BFD8-AFB885BC93CC}"/>
  <p:tag name="ISPRING_RESOURCE_FOLDER" val="C:\Users\CSS\Desktop\Architecting with Google Kubernetes Engine Foundation Course\2 Introduction to Google Cloud Platform\Introduction to GCP\"/>
  <p:tag name="ISPRING_PRESENTATION_PATH" val="C:\Users\CSS\Desktop\Architecting with Google Kubernetes Engine Foundation Course\2 Introduction to Google Cloud Platform\Introduction to GCP.pptx"/>
  <p:tag name="ISPRING_PROJECT_VERSION" val="9.3"/>
  <p:tag name="ISPRING_PROJECT_FOLDER_UPDATED" val="1"/>
  <p:tag name="ISPRING_SCREEN_RECS_UPDATED" val="C:\Users\CSS\Desktop\Architecting with Google Kubernetes Engine Foundation Course\2 Introduction to Google Cloud Platform\Introduction to GCP\"/>
  <p:tag name="ISPRING_PRESENTATION_TITLE" val="Introduction to GCP"/>
  <p:tag name="ISPRING_FIRST_PUBLISH" val="1"/>
  <p:tag name="FLASHSPRING_ZOOM_TAG" val="59"/>
  <p:tag name="ISPRING_PRESENTATION_INFO_2" val="&lt;?xml version=&quot;1.0&quot; encoding=&quot;UTF-8&quot; standalone=&quot;no&quot; ?&gt;&#10;&lt;presentation2&gt;&#10;&#10;  &lt;slides&gt;&#10;    &lt;slide id=&quot;{13820631-5690-41A4-9118-EB4AB4A3C04B}&quot; pptId=&quot;885&quot;/&gt;&#10;    &lt;slide id=&quot;{8E9D230A-E9FB-4123-B2B0-83F2B1D09C32}&quot; pptId=&quot;870&quot;/&gt;&#10;    &lt;slide id=&quot;{BE0F856D-1F03-40CC-9D5D-087B82E42646}&quot; pptId=&quot;874&quot;/&gt;&#10;    &lt;slide id=&quot;{E4B6837A-1BB3-4FFC-86E3-FA837438A602}&quot; pptId=&quot;872&quot;/&gt;&#10;    &lt;slide id=&quot;{1E193978-F0CF-4A21-B20E-0FA77197F42E}&quot; pptId=&quot;876&quot;/&gt;&#10;    &lt;slide id=&quot;{D17A7669-5C9C-4F3D-B8DE-B521B1A870DC}&quot; pptId=&quot;886&quot;/&gt;&#10;    &lt;slide id=&quot;{CBD996B2-EB1F-4250-B666-330CAC4E950A}&quot; pptId=&quot;781&quot;/&gt;&#10;    &lt;slide id=&quot;{53E3B20A-0BDD-4D95-ABE4-2AD9ED867268}&quot; pptId=&quot;789&quot;/&gt;&#10;    &lt;slide id=&quot;{DE96B556-6219-4845-9E11-5AE4816A355B}&quot; pptId=&quot;825&quot;/&gt;&#10;    &lt;slide id=&quot;{16107570-7D33-4DCD-8F8D-F47E4EDD2490}&quot; pptId=&quot;887&quot;/&gt;&#10;    &lt;slide id=&quot;{356CE62E-9277-45AC-B0CE-F0EF29E75158}&quot; pptId=&quot;827&quot;/&gt;&#10;    &lt;slide id=&quot;{9FA12795-BFF1-4137-9583-086A2AE91BB2}&quot; pptId=&quot;828&quot;/&gt;&#10;    &lt;slide id=&quot;{1A541D3C-6975-4490-B039-803350084756}&quot; pptId=&quot;829&quot;/&gt;&#10;    &lt;slide id=&quot;{4B0F3ABE-4DEF-40A1-BC19-C16CD9AF8036}&quot; pptId=&quot;857&quot;/&gt;&#10;    &lt;slide id=&quot;{C4791F98-B09B-48FB-AD64-09CD20829DEA}&quot; pptId=&quot;862&quot;/&gt;&#10;    &lt;slide id=&quot;{FA9A5206-DA60-4EE6-86EF-9BA7CD05C19C}&quot; pptId=&quot;863&quot;/&gt;&#10;    &lt;slide id=&quot;{CAD03C63-73E2-44B6-83CC-7F59116E9E65}&quot; pptId=&quot;888&quot;/&gt;&#10;    &lt;slide id=&quot;{F9B84ECF-AAD6-45AE-84D6-77CE1B0D2FE5}&quot; pptId=&quot;805&quot;/&gt;&#10;    &lt;slide id=&quot;{A9E655A6-B169-46A6-92A8-DEF14D347F1E}&quot; pptId=&quot;806&quot;/&gt;&#10;    &lt;slide id=&quot;{D8B087A7-1605-4E09-84A3-3ADD6BCAF9EA}&quot; pptId=&quot;807&quot;/&gt;&#10;    &lt;slide id=&quot;{ABA6310C-11D0-4514-9E8B-730589610B55}&quot; pptId=&quot;889&quot;/&gt;&#10;    &lt;slide id=&quot;{FEDE5FE4-E64C-47B7-94ED-4EE8806C1F3B}&quot; pptId=&quot;864&quot;/&gt;&#10;    &lt;slide id=&quot;{B689DE8B-62EA-426E-A572-0A01FF2E373C}&quot; pptId=&quot;865&quot;/&gt;&#10;    &lt;slide id=&quot;{B1F429DA-9EC4-48DD-9F1E-B910BC430B59}&quot; pptId=&quot;890&quot;/&gt;&#10;    &lt;slide id=&quot;{3513FA72-60BC-4656-8122-FEA13F38E7C7}&quot; pptId=&quot;852&quot;/&gt;&#10;    &lt;slide id=&quot;{325B6F70-AD1C-4C72-B5DD-00971C6F5378}&quot; pptId=&quot;853&quot;/&gt;&#10;    &lt;slide id=&quot;{EAB80897-0B15-4FF9-9852-9D1583D37697}&quot; pptId=&quot;867&quot;/&gt;&#10;    &lt;slide id=&quot;{FE267D5F-4920-4CE2-82BD-B3F461167B51}&quot; pptId=&quot;810&quot;/&gt;&#10;    &lt;slide id=&quot;{CF4D29DA-64B8-44AB-B4B4-23E343D9B85D}&quot; pptId=&quot;812&quot;/&gt;&#10;    &lt;slide id=&quot;{830BE5D3-71F4-4B41-A101-4804BE0F99B6}&quot; pptId=&quot;813&quot;/&gt;&#10;    &lt;slide id=&quot;{A691C26C-B45D-47F8-B4C9-ED2BEF510DF9}&quot; pptId=&quot;815&quot;/&gt;&#10;  &lt;/slides&gt;&#10;&#10;  &lt;narration&gt;&#10;    &lt;audioTracks&gt;&#10;      &lt;audioTrack muted=&quot;false&quot; name=&quot;Audio 1&quot; resource=&quot;fd8d9f38&quot; slideId=&quot;{13820631-5690-41A4-9118-EB4AB4A3C04B}&quot; startTime=&quot;0&quot; stepIndex=&quot;0&quot; volume=&quot;1&quot;&gt;&#10;        &lt;audio channels=&quot;1&quot; format=&quot;s16&quot; sampleRate=&quot;44100&quot;/&gt;&#10;      &lt;/audioTrack&gt;&#10;    &lt;/audioTracks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3944FE52-47D3-4127-A149-DA466F9114D6}" vid="{598CEFF7-5E3D-41B2-9D2B-A5D13B285D3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49126</TotalTime>
  <Words>374</Words>
  <Application>Microsoft Office PowerPoint</Application>
  <PresentationFormat>On-screen Show (16:9)</PresentationFormat>
  <Paragraphs>60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Segoe UI</vt:lpstr>
      <vt:lpstr>Open Sans</vt:lpstr>
      <vt:lpstr>Calibri</vt:lpstr>
      <vt:lpstr>Wingdings 2</vt:lpstr>
      <vt:lpstr>Arial</vt:lpstr>
      <vt:lpstr>2_Theme</vt:lpstr>
      <vt:lpstr>Informatica Data Quality Classifier Model</vt:lpstr>
      <vt:lpstr>Task 1 : Create New Physical Data Object  ProductLang</vt:lpstr>
      <vt:lpstr>PowerPoint Presentation</vt:lpstr>
      <vt:lpstr>PowerPoint Presentation</vt:lpstr>
      <vt:lpstr>PowerPoint Presentation</vt:lpstr>
      <vt:lpstr>Task 2 : Create New Physical Data Object  ProductName</vt:lpstr>
      <vt:lpstr>PowerPoint Presentation</vt:lpstr>
      <vt:lpstr>PowerPoint Presentation</vt:lpstr>
      <vt:lpstr>PowerPoint Presentation</vt:lpstr>
      <vt:lpstr>PowerPoint Presentation</vt:lpstr>
      <vt:lpstr>Task 3 : Open Content Set and Add Classifier Model</vt:lpstr>
      <vt:lpstr>PowerPoint Presentation</vt:lpstr>
      <vt:lpstr>PowerPoint Presentation</vt:lpstr>
      <vt:lpstr>PowerPoint Presentation</vt:lpstr>
      <vt:lpstr>Task 4 : Save and Compile Classifier Model</vt:lpstr>
      <vt:lpstr>PowerPoint Presentation</vt:lpstr>
      <vt:lpstr>Task 5 : Create New Mapping to Test Classifier Model</vt:lpstr>
      <vt:lpstr>PowerPoint Presentation</vt:lpstr>
      <vt:lpstr>PowerPoint Presentation</vt:lpstr>
      <vt:lpstr>Task 6 : Configure Classifier Model</vt:lpstr>
      <vt:lpstr>PowerPoint Presentation</vt:lpstr>
      <vt:lpstr>PowerPoint Presentation</vt:lpstr>
      <vt:lpstr>Task 6 : Run Data Viewer</vt:lpstr>
      <vt:lpstr>PowerPoint Presentation</vt:lpstr>
      <vt:lpstr>Task 6 : Change Algorithm from navie bayes  entropy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GCP</dc:title>
  <dc:creator>CSS</dc:creator>
  <cp:lastModifiedBy>EE3849</cp:lastModifiedBy>
  <cp:revision>507</cp:revision>
  <dcterms:modified xsi:type="dcterms:W3CDTF">2021-11-08T09:22:11Z</dcterms:modified>
</cp:coreProperties>
</file>